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86395"/>
  </p:normalViewPr>
  <p:slideViewPr>
    <p:cSldViewPr snapToGrid="0" snapToObjects="1">
      <p:cViewPr varScale="1">
        <p:scale>
          <a:sx n="128" d="100"/>
          <a:sy n="128" d="100"/>
        </p:scale>
        <p:origin x="1704" y="17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31" y="1449146"/>
            <a:ext cx="7526338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8831" y="5280847"/>
            <a:ext cx="7526338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smtClean="0"/>
              <a:pPr/>
              <a:t>8/12/19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838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800600"/>
            <a:ext cx="752633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9144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5367338"/>
            <a:ext cx="7526337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smtClean="0"/>
              <a:pPr/>
              <a:t>8/12/19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398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485107" y="1338479"/>
            <a:ext cx="4749312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573" y="1495525"/>
            <a:ext cx="442038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1226" y="4700702"/>
            <a:ext cx="4418727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5398884" y="1338479"/>
            <a:ext cx="3302316" cy="4075464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8/12/19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81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855663" y="2286585"/>
            <a:ext cx="3671336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017816" y="2435956"/>
            <a:ext cx="328689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4616450" y="2286000"/>
            <a:ext cx="3671888" cy="2300288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smtClean="0"/>
              <a:pPr/>
              <a:t>8/12/19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8386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8/12/19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9692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5752238" y="446089"/>
            <a:ext cx="3391762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AutoShape 4"/>
          <p:cNvSpPr>
            <a:spLocks noChangeAspect="1" noChangeArrowheads="1" noTextEdit="1"/>
          </p:cNvSpPr>
          <p:nvPr/>
        </p:nvSpPr>
        <p:spPr bwMode="auto">
          <a:xfrm>
            <a:off x="5233988" y="0"/>
            <a:ext cx="3910012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37655" y="586171"/>
            <a:ext cx="1701800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4862" y="446089"/>
            <a:ext cx="4947376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8/12/19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624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997" y="2222287"/>
            <a:ext cx="7524003" cy="363651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8/12/19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423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0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2951396"/>
            <a:ext cx="7526337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4863" y="5281200"/>
            <a:ext cx="7526337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8/12/19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931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996" y="2222287"/>
            <a:ext cx="367072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0" y="2222287"/>
            <a:ext cx="3670720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8/12/19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561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6" y="2174875"/>
            <a:ext cx="367072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9996" y="2751137"/>
            <a:ext cx="3687391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2174875"/>
            <a:ext cx="3670720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751137"/>
            <a:ext cx="3670720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8/12/19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891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8/12/19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866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8/12/19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716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804863" y="446086"/>
            <a:ext cx="2660650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46088"/>
            <a:ext cx="2660650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724" y="446087"/>
            <a:ext cx="4689475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2260737"/>
            <a:ext cx="2660650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8/12/19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717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996" y="727521"/>
            <a:ext cx="350154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4573588" y="0"/>
            <a:ext cx="4570412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9996" y="2344684"/>
            <a:ext cx="350154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914357" y="6041361"/>
            <a:ext cx="732659" cy="365125"/>
          </a:xfrm>
        </p:spPr>
        <p:txBody>
          <a:bodyPr/>
          <a:lstStyle/>
          <a:p>
            <a:fld id="{18C79C5D-2A6F-F04D-97DA-BEF2467B64E4}" type="datetimeFigureOut">
              <a:rPr lang="en-US" smtClean="0"/>
              <a:pPr/>
              <a:t>8/12/19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2797" y="6041361"/>
            <a:ext cx="247156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647017" y="5915887"/>
            <a:ext cx="796616" cy="49059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85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9997" y="447188"/>
            <a:ext cx="7524003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7" y="2184400"/>
            <a:ext cx="7524003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2797" y="6041361"/>
            <a:ext cx="6289532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1422" y="6041361"/>
            <a:ext cx="993161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8/12/19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04584" y="5915887"/>
            <a:ext cx="796616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8831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  <p:sldLayoutId id="2147483681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134FE-209B-264F-B427-D1E66B9876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Leadership for the Last Days: Is Our Church Ready?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A6552D-56D0-964D-BC41-2F7987D091D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DR. DOUG OSS</a:t>
            </a:r>
          </a:p>
        </p:txBody>
      </p:sp>
    </p:spTree>
    <p:extLst>
      <p:ext uri="{BB962C8B-B14F-4D97-AF65-F5344CB8AC3E}">
        <p14:creationId xmlns:p14="http://schemas.microsoft.com/office/powerpoint/2010/main" val="1586343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134FE-209B-264F-B427-D1E66B9876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" y="1449146"/>
            <a:ext cx="8766313" cy="2971051"/>
          </a:xfrm>
        </p:spPr>
        <p:txBody>
          <a:bodyPr/>
          <a:lstStyle/>
          <a:p>
            <a:r>
              <a:rPr lang="en-US" dirty="0"/>
              <a:t>Grasping the Significance of the Letters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A6552D-56D0-964D-BC41-2F7987D091D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DR. DOUG OSS</a:t>
            </a:r>
          </a:p>
        </p:txBody>
      </p:sp>
    </p:spTree>
    <p:extLst>
      <p:ext uri="{BB962C8B-B14F-4D97-AF65-F5344CB8AC3E}">
        <p14:creationId xmlns:p14="http://schemas.microsoft.com/office/powerpoint/2010/main" val="3811642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134FE-209B-264F-B427-D1E66B9876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Letter to the Church at Ephesus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A6552D-56D0-964D-BC41-2F7987D091D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DR. DOUG OSS</a:t>
            </a:r>
          </a:p>
        </p:txBody>
      </p:sp>
    </p:spTree>
    <p:extLst>
      <p:ext uri="{BB962C8B-B14F-4D97-AF65-F5344CB8AC3E}">
        <p14:creationId xmlns:p14="http://schemas.microsoft.com/office/powerpoint/2010/main" val="1332005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134FE-209B-264F-B427-D1E66B9876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Letter to the Church at Smyrna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A6552D-56D0-964D-BC41-2F7987D091D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DR. DOUG OSS</a:t>
            </a:r>
          </a:p>
        </p:txBody>
      </p:sp>
    </p:spTree>
    <p:extLst>
      <p:ext uri="{BB962C8B-B14F-4D97-AF65-F5344CB8AC3E}">
        <p14:creationId xmlns:p14="http://schemas.microsoft.com/office/powerpoint/2010/main" val="1859861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134FE-209B-264F-B427-D1E66B9876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Letter to the Church at Pergamum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A6552D-56D0-964D-BC41-2F7987D091D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DR. DOUG OSS</a:t>
            </a:r>
          </a:p>
        </p:txBody>
      </p:sp>
    </p:spTree>
    <p:extLst>
      <p:ext uri="{BB962C8B-B14F-4D97-AF65-F5344CB8AC3E}">
        <p14:creationId xmlns:p14="http://schemas.microsoft.com/office/powerpoint/2010/main" val="1200348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134FE-209B-264F-B427-D1E66B9876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Letter to the Church at Thyatira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A6552D-56D0-964D-BC41-2F7987D091D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DR. DOUG OSS</a:t>
            </a:r>
          </a:p>
        </p:txBody>
      </p:sp>
    </p:spTree>
    <p:extLst>
      <p:ext uri="{BB962C8B-B14F-4D97-AF65-F5344CB8AC3E}">
        <p14:creationId xmlns:p14="http://schemas.microsoft.com/office/powerpoint/2010/main" val="42929951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134FE-209B-264F-B427-D1E66B9876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Letter to the Church at Sardis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A6552D-56D0-964D-BC41-2F7987D091D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DR. DOUG OSS</a:t>
            </a:r>
          </a:p>
        </p:txBody>
      </p:sp>
    </p:spTree>
    <p:extLst>
      <p:ext uri="{BB962C8B-B14F-4D97-AF65-F5344CB8AC3E}">
        <p14:creationId xmlns:p14="http://schemas.microsoft.com/office/powerpoint/2010/main" val="414820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134FE-209B-264F-B427-D1E66B9876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8830" y="1449146"/>
            <a:ext cx="7947543" cy="2971051"/>
          </a:xfrm>
        </p:spPr>
        <p:txBody>
          <a:bodyPr/>
          <a:lstStyle/>
          <a:p>
            <a:r>
              <a:rPr lang="en-US" dirty="0"/>
              <a:t>The Letter to the Church at Philadelphia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A6552D-56D0-964D-BC41-2F7987D091D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DR. DOUG OSS</a:t>
            </a:r>
          </a:p>
        </p:txBody>
      </p:sp>
    </p:spTree>
    <p:extLst>
      <p:ext uri="{BB962C8B-B14F-4D97-AF65-F5344CB8AC3E}">
        <p14:creationId xmlns:p14="http://schemas.microsoft.com/office/powerpoint/2010/main" val="42614874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134FE-209B-264F-B427-D1E66B9876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Letter to the Church at Laodicea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A6552D-56D0-964D-BC41-2F7987D091D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DR. DOUG OSS</a:t>
            </a:r>
          </a:p>
        </p:txBody>
      </p:sp>
    </p:spTree>
    <p:extLst>
      <p:ext uri="{BB962C8B-B14F-4D97-AF65-F5344CB8AC3E}">
        <p14:creationId xmlns:p14="http://schemas.microsoft.com/office/powerpoint/2010/main" val="24958242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9</TotalTime>
  <Words>102</Words>
  <Application>Microsoft Macintosh PowerPoint</Application>
  <PresentationFormat>On-screen Show (4:3)</PresentationFormat>
  <Paragraphs>18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Century Gothic</vt:lpstr>
      <vt:lpstr>Wingdings 2</vt:lpstr>
      <vt:lpstr>Quotable</vt:lpstr>
      <vt:lpstr>Leadership for the Last Days: Is Our Church Ready? </vt:lpstr>
      <vt:lpstr>Grasping the Significance of the Letters </vt:lpstr>
      <vt:lpstr>The Letter to the Church at Ephesus </vt:lpstr>
      <vt:lpstr>The Letter to the Church at Smyrna </vt:lpstr>
      <vt:lpstr>The Letter to the Church at Pergamum </vt:lpstr>
      <vt:lpstr>The Letter to the Church at Thyatira </vt:lpstr>
      <vt:lpstr>The Letter to the Church at Sardis </vt:lpstr>
      <vt:lpstr>The Letter to the Church at Philadelphia </vt:lpstr>
      <vt:lpstr>The Letter to the Church at Laodicea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Leadership for the Last Days: Is Our Church Ready? </dc:title>
  <dc:creator>Patrina Hensley</dc:creator>
  <cp:lastModifiedBy>Patrina Hensley</cp:lastModifiedBy>
  <cp:revision>1</cp:revision>
  <dcterms:created xsi:type="dcterms:W3CDTF">2019-08-12T22:19:21Z</dcterms:created>
  <dcterms:modified xsi:type="dcterms:W3CDTF">2019-08-12T22:28:58Z</dcterms:modified>
</cp:coreProperties>
</file>